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0" r:id="rId1"/>
  </p:sldMasterIdLst>
  <p:notesMasterIdLst>
    <p:notesMasterId r:id="rId36"/>
  </p:notesMasterIdLst>
  <p:sldIdLst>
    <p:sldId id="256" r:id="rId2"/>
    <p:sldId id="292" r:id="rId3"/>
    <p:sldId id="257" r:id="rId4"/>
    <p:sldId id="263" r:id="rId5"/>
    <p:sldId id="264" r:id="rId6"/>
    <p:sldId id="258" r:id="rId7"/>
    <p:sldId id="265" r:id="rId8"/>
    <p:sldId id="262" r:id="rId9"/>
    <p:sldId id="266" r:id="rId10"/>
    <p:sldId id="272" r:id="rId11"/>
    <p:sldId id="267" r:id="rId12"/>
    <p:sldId id="268" r:id="rId13"/>
    <p:sldId id="269" r:id="rId14"/>
    <p:sldId id="270" r:id="rId15"/>
    <p:sldId id="271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5" r:id="rId28"/>
    <p:sldId id="284" r:id="rId29"/>
    <p:sldId id="286" r:id="rId30"/>
    <p:sldId id="287" r:id="rId31"/>
    <p:sldId id="288" r:id="rId32"/>
    <p:sldId id="289" r:id="rId33"/>
    <p:sldId id="291" r:id="rId34"/>
    <p:sldId id="290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65"/>
    <p:restoredTop sz="79707"/>
  </p:normalViewPr>
  <p:slideViewPr>
    <p:cSldViewPr snapToGrid="0" snapToObjects="1">
      <p:cViewPr varScale="1">
        <p:scale>
          <a:sx n="88" d="100"/>
          <a:sy n="88" d="100"/>
        </p:scale>
        <p:origin x="124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10.png>
</file>

<file path=ppt/media/image11.tiff>
</file>

<file path=ppt/media/image12.png>
</file>

<file path=ppt/media/image13.tiff>
</file>

<file path=ppt/media/image14.png>
</file>

<file path=ppt/media/image15.tiff>
</file>

<file path=ppt/media/image16.png>
</file>

<file path=ppt/media/image17.png>
</file>

<file path=ppt/media/image18.tiff>
</file>

<file path=ppt/media/image19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5757D0-5487-2D40-A007-C59CDCD7703F}" type="datetimeFigureOut">
              <a:rPr lang="fr-FR" smtClean="0"/>
              <a:t>21/10/2017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D3D1DD-A5E3-1C48-BD53-1B90904B377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5459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99816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86694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05717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36148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76779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2899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66940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13366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173925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79353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419811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74908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77437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634319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6439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2529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52848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93316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700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0088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322891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05390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922265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12962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3381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71078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baseline="0" dirty="0" smtClean="0">
              <a:sym typeface="Wingdings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75499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79018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64965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D3D1DD-A5E3-1C48-BD53-1B90904B377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5864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Faire glisser l'image vers l'espace réservé ou cliquer sur l'icône pour l'ajouter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10/21/17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1379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1" r:id="rId1"/>
    <p:sldLayoutId id="2147483892" r:id="rId2"/>
    <p:sldLayoutId id="2147483893" r:id="rId3"/>
    <p:sldLayoutId id="2147483894" r:id="rId4"/>
    <p:sldLayoutId id="2147483895" r:id="rId5"/>
    <p:sldLayoutId id="2147483896" r:id="rId6"/>
    <p:sldLayoutId id="2147483897" r:id="rId7"/>
    <p:sldLayoutId id="2147483898" r:id="rId8"/>
    <p:sldLayoutId id="2147483899" r:id="rId9"/>
    <p:sldLayoutId id="2147483900" r:id="rId10"/>
    <p:sldLayoutId id="214748390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8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9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Un job à vie ?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smtClean="0"/>
              <a:t>Se rendre indispensable au travail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3208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1596325" y="2216258"/>
            <a:ext cx="940747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 smtClean="0"/>
              <a:t>Il faut que ça ressemble à des tests</a:t>
            </a:r>
          </a:p>
          <a:p>
            <a:pPr marL="342900" indent="-342900">
              <a:buAutoNum type="arabicParenR"/>
            </a:pPr>
            <a:endParaRPr lang="fr-FR" sz="3500" dirty="0"/>
          </a:p>
          <a:p>
            <a:pPr algn="ctr"/>
            <a:r>
              <a:rPr lang="fr-FR" sz="3500" dirty="0" smtClean="0"/>
              <a:t>Il faut que des changements majeurs ne les fassent pas échouer</a:t>
            </a:r>
            <a:endParaRPr lang="fr-FR" sz="3500" dirty="0"/>
          </a:p>
        </p:txBody>
      </p:sp>
    </p:spTree>
    <p:extLst>
      <p:ext uri="{BB962C8B-B14F-4D97-AF65-F5344CB8AC3E}">
        <p14:creationId xmlns:p14="http://schemas.microsoft.com/office/powerpoint/2010/main" val="1400234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67" y="245603"/>
            <a:ext cx="10708599" cy="612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81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76" y="904464"/>
            <a:ext cx="5604426" cy="472612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4456" y="904464"/>
            <a:ext cx="6137544" cy="248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49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05" y="0"/>
            <a:ext cx="115950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50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97" y="0"/>
            <a:ext cx="113840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2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450024" y="2705369"/>
            <a:ext cx="10515600" cy="1325563"/>
          </a:xfrm>
        </p:spPr>
        <p:txBody>
          <a:bodyPr/>
          <a:lstStyle/>
          <a:p>
            <a:r>
              <a:rPr lang="fr-FR" dirty="0" smtClean="0"/>
              <a:t>Astuce n°2 : L’art du </a:t>
            </a:r>
            <a:r>
              <a:rPr lang="fr-FR" dirty="0" err="1" smtClean="0"/>
              <a:t>naming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97115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0" y="654050"/>
            <a:ext cx="6350000" cy="554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854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588216" y="945396"/>
            <a:ext cx="6943241" cy="49398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 smtClean="0"/>
              <a:t>Soyez abstrait</a:t>
            </a:r>
          </a:p>
          <a:p>
            <a:pPr algn="ctr"/>
            <a:endParaRPr lang="fr-FR" sz="3500" dirty="0"/>
          </a:p>
          <a:p>
            <a:pPr algn="ctr"/>
            <a:r>
              <a:rPr lang="fr-FR" sz="3500" dirty="0" smtClean="0"/>
              <a:t>Utilisez des acronymes</a:t>
            </a:r>
          </a:p>
          <a:p>
            <a:pPr algn="ctr"/>
            <a:endParaRPr lang="fr-FR" sz="3500" dirty="0"/>
          </a:p>
          <a:p>
            <a:pPr algn="ctr"/>
            <a:r>
              <a:rPr lang="fr-FR" sz="3500" dirty="0" smtClean="0"/>
              <a:t>Soyez économe</a:t>
            </a:r>
          </a:p>
          <a:p>
            <a:pPr algn="ctr"/>
            <a:endParaRPr lang="fr-FR" sz="3500" dirty="0"/>
          </a:p>
          <a:p>
            <a:pPr algn="ctr"/>
            <a:r>
              <a:rPr lang="fr-FR" sz="3500" dirty="0" smtClean="0"/>
              <a:t>Mixez les langues</a:t>
            </a:r>
          </a:p>
          <a:p>
            <a:pPr algn="ctr"/>
            <a:endParaRPr lang="fr-FR" sz="3500" dirty="0"/>
          </a:p>
          <a:p>
            <a:pPr algn="ctr"/>
            <a:r>
              <a:rPr lang="fr-FR" sz="3500" dirty="0" smtClean="0"/>
              <a:t>Faites des fautes</a:t>
            </a:r>
            <a:endParaRPr lang="fr-FR" sz="3500" dirty="0"/>
          </a:p>
        </p:txBody>
      </p:sp>
    </p:spTree>
    <p:extLst>
      <p:ext uri="{BB962C8B-B14F-4D97-AF65-F5344CB8AC3E}">
        <p14:creationId xmlns:p14="http://schemas.microsoft.com/office/powerpoint/2010/main" val="1380748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074" y="427038"/>
            <a:ext cx="7604125" cy="602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2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1830091" y="2999837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smtClean="0"/>
              <a:t>Astuce n°3 : Ajoutez du </a:t>
            </a:r>
            <a:r>
              <a:rPr lang="fr-FR" smtClean="0"/>
              <a:t>code inutile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423093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0742" y="1128486"/>
            <a:ext cx="2445658" cy="244565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4791" y="4310743"/>
            <a:ext cx="3957560" cy="1255764"/>
          </a:xfrm>
          <a:prstGeom prst="rect">
            <a:avLst/>
          </a:prstGeom>
        </p:spPr>
      </p:pic>
      <p:sp>
        <p:nvSpPr>
          <p:cNvPr id="6" name="Espace réservé du contenu 2"/>
          <p:cNvSpPr txBox="1">
            <a:spLocks/>
          </p:cNvSpPr>
          <p:nvPr/>
        </p:nvSpPr>
        <p:spPr>
          <a:xfrm>
            <a:off x="866245" y="2259578"/>
            <a:ext cx="5810327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fr-FR" sz="4400" dirty="0" smtClean="0"/>
              <a:t>Maxime Andre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fr-FR" dirty="0" smtClean="0"/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smtClean="0"/>
              <a:t>Consultant Java / Java EE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FR" dirty="0" err="1" smtClean="0"/>
              <a:t>Scrum</a:t>
            </a:r>
            <a:r>
              <a:rPr lang="fr-FR" dirty="0" smtClean="0"/>
              <a:t> Master</a:t>
            </a:r>
          </a:p>
        </p:txBody>
      </p:sp>
    </p:spTree>
    <p:extLst>
      <p:ext uri="{BB962C8B-B14F-4D97-AF65-F5344CB8AC3E}">
        <p14:creationId xmlns:p14="http://schemas.microsoft.com/office/powerpoint/2010/main" val="5349717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5501" y="1722894"/>
            <a:ext cx="635000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10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0"/>
            <a:ext cx="78441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5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2899474" y="296884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smtClean="0"/>
              <a:t>Astuce n°4 : Commentaires</a:t>
            </a:r>
          </a:p>
        </p:txBody>
      </p:sp>
    </p:spTree>
    <p:extLst>
      <p:ext uri="{BB962C8B-B14F-4D97-AF65-F5344CB8AC3E}">
        <p14:creationId xmlns:p14="http://schemas.microsoft.com/office/powerpoint/2010/main" val="295850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5150" y="920750"/>
            <a:ext cx="34417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32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2634711" y="2557220"/>
            <a:ext cx="694324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500" dirty="0" smtClean="0"/>
              <a:t>Ecrivez des commentaires qui font peur</a:t>
            </a:r>
            <a:r>
              <a:rPr lang="fr-FR" sz="3500" smtClean="0"/>
              <a:t>, mais surtout </a:t>
            </a:r>
            <a:r>
              <a:rPr lang="mr-IN" sz="3500" dirty="0" smtClean="0"/>
              <a:t>…</a:t>
            </a:r>
            <a:endParaRPr lang="fr-FR" sz="3500" dirty="0"/>
          </a:p>
        </p:txBody>
      </p:sp>
    </p:spTree>
    <p:extLst>
      <p:ext uri="{BB962C8B-B14F-4D97-AF65-F5344CB8AC3E}">
        <p14:creationId xmlns:p14="http://schemas.microsoft.com/office/powerpoint/2010/main" val="121613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4790267" y="2875851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mtClean="0"/>
              <a:t>MENTEZ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788892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4654" y="0"/>
            <a:ext cx="9177149" cy="674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8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630" y="792997"/>
            <a:ext cx="8468102" cy="508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6123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75" y="7222"/>
            <a:ext cx="4364038" cy="4735671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313" y="2375057"/>
            <a:ext cx="7154863" cy="431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37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22700" y="279835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smtClean="0"/>
              <a:t>Job à vie ?</a:t>
            </a:r>
          </a:p>
        </p:txBody>
      </p:sp>
    </p:spTree>
    <p:extLst>
      <p:ext uri="{BB962C8B-B14F-4D97-AF65-F5344CB8AC3E}">
        <p14:creationId xmlns:p14="http://schemas.microsoft.com/office/powerpoint/2010/main" val="773156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22702" y="1345178"/>
            <a:ext cx="1051560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fr-FR" sz="4400" dirty="0" smtClean="0"/>
              <a:t>Un développeur qui écrit du code :</a:t>
            </a:r>
          </a:p>
          <a:p>
            <a:pPr marL="0" indent="0" algn="ctr">
              <a:buNone/>
            </a:pPr>
            <a:endParaRPr lang="fr-FR" dirty="0" smtClean="0"/>
          </a:p>
          <a:p>
            <a:pPr marL="0" indent="0" algn="ctr">
              <a:buNone/>
            </a:pPr>
            <a:r>
              <a:rPr lang="fr-FR" sz="3500" dirty="0" smtClean="0"/>
              <a:t>Simple &amp; lisible</a:t>
            </a:r>
          </a:p>
          <a:p>
            <a:pPr marL="0" indent="0" algn="ctr">
              <a:buNone/>
            </a:pPr>
            <a:r>
              <a:rPr lang="fr-FR" sz="3500" dirty="0" smtClean="0"/>
              <a:t>Structuré &amp; évolutif</a:t>
            </a:r>
          </a:p>
          <a:p>
            <a:pPr marL="0" indent="0" algn="ctr">
              <a:buNone/>
            </a:pPr>
            <a:r>
              <a:rPr lang="fr-FR" sz="3500" dirty="0" smtClean="0"/>
              <a:t>Maintenable</a:t>
            </a:r>
            <a:br>
              <a:rPr lang="fr-FR" sz="3500" dirty="0" smtClean="0"/>
            </a:br>
            <a:r>
              <a:rPr lang="fr-FR" sz="3500" dirty="0" smtClean="0"/>
              <a:t/>
            </a:r>
            <a:br>
              <a:rPr lang="fr-FR" sz="3500" dirty="0" smtClean="0"/>
            </a:br>
            <a:endParaRPr lang="fr-FR" sz="3500" dirty="0" smtClean="0"/>
          </a:p>
        </p:txBody>
      </p:sp>
    </p:spTree>
    <p:extLst>
      <p:ext uri="{BB962C8B-B14F-4D97-AF65-F5344CB8AC3E}">
        <p14:creationId xmlns:p14="http://schemas.microsoft.com/office/powerpoint/2010/main" val="1638362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105" y="811076"/>
            <a:ext cx="7983780" cy="520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66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22700" y="289134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smtClean="0"/>
              <a:t>Soyez remplaçable !</a:t>
            </a:r>
          </a:p>
        </p:txBody>
      </p:sp>
    </p:spTree>
    <p:extLst>
      <p:ext uri="{BB962C8B-B14F-4D97-AF65-F5344CB8AC3E}">
        <p14:creationId xmlns:p14="http://schemas.microsoft.com/office/powerpoint/2010/main" val="123677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889000"/>
            <a:ext cx="76200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73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22700" y="289134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smtClean="0"/>
              <a:t>Merc</a:t>
            </a:r>
            <a:r>
              <a:rPr lang="fr-FR" dirty="0"/>
              <a:t>i</a:t>
            </a:r>
            <a:endParaRPr lang="fr-FR" dirty="0" smtClean="0"/>
          </a:p>
        </p:txBody>
      </p:sp>
    </p:spTree>
    <p:extLst>
      <p:ext uri="{BB962C8B-B14F-4D97-AF65-F5344CB8AC3E}">
        <p14:creationId xmlns:p14="http://schemas.microsoft.com/office/powerpoint/2010/main" val="1754393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/>
          </p:cNvSpPr>
          <p:nvPr/>
        </p:nvSpPr>
        <p:spPr>
          <a:xfrm>
            <a:off x="822700" y="2891348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fr-FR" dirty="0" smtClean="0"/>
              <a:t>PS : J’ai été obligé d’écrire de vrais tests après m’être perdu dans mon code tout pourri</a:t>
            </a:r>
          </a:p>
        </p:txBody>
      </p:sp>
    </p:spTree>
    <p:extLst>
      <p:ext uri="{BB962C8B-B14F-4D97-AF65-F5344CB8AC3E}">
        <p14:creationId xmlns:p14="http://schemas.microsoft.com/office/powerpoint/2010/main" val="80080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524099"/>
            <a:ext cx="10515600" cy="1325563"/>
          </a:xfrm>
        </p:spPr>
        <p:txBody>
          <a:bodyPr/>
          <a:lstStyle/>
          <a:p>
            <a:pPr algn="ctr"/>
            <a:r>
              <a:rPr lang="fr-FR" dirty="0" smtClean="0"/>
              <a:t>Bon développeur 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9869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2648085"/>
            <a:ext cx="10515600" cy="1325563"/>
          </a:xfrm>
        </p:spPr>
        <p:txBody>
          <a:bodyPr/>
          <a:lstStyle/>
          <a:p>
            <a:pPr algn="ctr"/>
            <a:r>
              <a:rPr lang="fr-FR" dirty="0" smtClean="0"/>
              <a:t>Un développeur remplaçable 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54457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0510" y="263535"/>
            <a:ext cx="5460668" cy="6279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03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69197" y="2488393"/>
            <a:ext cx="10515600" cy="1325563"/>
          </a:xfrm>
        </p:spPr>
        <p:txBody>
          <a:bodyPr/>
          <a:lstStyle/>
          <a:p>
            <a:pPr algn="ctr"/>
            <a:r>
              <a:rPr lang="fr-FR" smtClean="0"/>
              <a:t>Les obstacles dans votre quête du graal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5138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22702" y="1717137"/>
            <a:ext cx="10515600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3500" dirty="0" smtClean="0"/>
              <a:t>L’intégration continue</a:t>
            </a:r>
          </a:p>
          <a:p>
            <a:pPr marL="0" indent="0" algn="ctr">
              <a:buNone/>
            </a:pPr>
            <a:endParaRPr lang="fr-FR" sz="3500" dirty="0" smtClean="0"/>
          </a:p>
          <a:p>
            <a:pPr marL="0" indent="0" algn="ctr">
              <a:buNone/>
            </a:pPr>
            <a:r>
              <a:rPr lang="fr-FR" sz="3500" dirty="0" smtClean="0">
                <a:sym typeface="Wingdings"/>
              </a:rPr>
              <a:t>Les outils </a:t>
            </a:r>
            <a:r>
              <a:rPr lang="fr-FR" sz="3500" dirty="0" err="1" smtClean="0">
                <a:sym typeface="Wingdings"/>
              </a:rPr>
              <a:t>qualimétriques</a:t>
            </a:r>
            <a:r>
              <a:rPr lang="fr-FR" sz="3500" dirty="0" smtClean="0">
                <a:sym typeface="Wingdings"/>
              </a:rPr>
              <a:t> </a:t>
            </a:r>
          </a:p>
          <a:p>
            <a:pPr marL="0" indent="0" algn="ctr">
              <a:buNone/>
            </a:pPr>
            <a:endParaRPr lang="fr-FR" sz="3500" dirty="0" smtClean="0">
              <a:sym typeface="Wingdings"/>
            </a:endParaRPr>
          </a:p>
          <a:p>
            <a:pPr marL="0" indent="0" algn="ctr">
              <a:buNone/>
            </a:pPr>
            <a:r>
              <a:rPr lang="fr-FR" sz="3500" dirty="0" smtClean="0">
                <a:sym typeface="Wingdings"/>
              </a:rPr>
              <a:t>Vos équipiers</a:t>
            </a:r>
          </a:p>
        </p:txBody>
      </p:sp>
    </p:spTree>
    <p:extLst>
      <p:ext uri="{BB962C8B-B14F-4D97-AF65-F5344CB8AC3E}">
        <p14:creationId xmlns:p14="http://schemas.microsoft.com/office/powerpoint/2010/main" val="79673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69196" y="2596880"/>
            <a:ext cx="10515600" cy="1325563"/>
          </a:xfrm>
        </p:spPr>
        <p:txBody>
          <a:bodyPr/>
          <a:lstStyle/>
          <a:p>
            <a:r>
              <a:rPr lang="fr-FR" dirty="0" smtClean="0"/>
              <a:t>Astuce n°1 : Ecrire des « tests » vides de sens 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632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16881</TotalTime>
  <Words>175</Words>
  <Application>Microsoft Macintosh PowerPoint</Application>
  <PresentationFormat>Grand écran</PresentationFormat>
  <Paragraphs>71</Paragraphs>
  <Slides>34</Slides>
  <Notes>30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Mangal</vt:lpstr>
      <vt:lpstr>Wingdings</vt:lpstr>
      <vt:lpstr>Office Theme</vt:lpstr>
      <vt:lpstr>Un job à vie ?</vt:lpstr>
      <vt:lpstr>Présentation PowerPoint</vt:lpstr>
      <vt:lpstr>Présentation PowerPoint</vt:lpstr>
      <vt:lpstr>Bon développeur ?</vt:lpstr>
      <vt:lpstr>Un développeur remplaçable !</vt:lpstr>
      <vt:lpstr>Présentation PowerPoint</vt:lpstr>
      <vt:lpstr>Les obstacles dans votre quête du graal</vt:lpstr>
      <vt:lpstr>Présentation PowerPoint</vt:lpstr>
      <vt:lpstr>Astuce n°1 : Ecrire des « tests » vides de sens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Astuce n°2 : L’art du naming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 job à vie ?</dc:title>
  <dc:creator>maxime andre</dc:creator>
  <cp:lastModifiedBy>maxime andre</cp:lastModifiedBy>
  <cp:revision>39</cp:revision>
  <dcterms:created xsi:type="dcterms:W3CDTF">2017-09-24T14:22:02Z</dcterms:created>
  <dcterms:modified xsi:type="dcterms:W3CDTF">2017-10-21T13:48:49Z</dcterms:modified>
</cp:coreProperties>
</file>

<file path=docProps/thumbnail.jpeg>
</file>